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1" r:id="rId4"/>
    <p:sldId id="257" r:id="rId5"/>
    <p:sldId id="258" r:id="rId6"/>
    <p:sldId id="262" r:id="rId7"/>
    <p:sldId id="260" r:id="rId8"/>
    <p:sldId id="264" r:id="rId9"/>
    <p:sldId id="259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11/14/2024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“Неграмотным человеком завтрашнего </a:t>
            </a:r>
            <a:r>
              <a:rPr lang="ru-RU" b="1" dirty="0" smtClean="0"/>
              <a:t>дня будет </a:t>
            </a:r>
            <a:r>
              <a:rPr lang="ru-RU" b="1" dirty="0" smtClean="0"/>
              <a:t>не тот, кто не умеет читать,</a:t>
            </a:r>
          </a:p>
          <a:p>
            <a:pPr algn="r">
              <a:buNone/>
            </a:pPr>
            <a:r>
              <a:rPr lang="ru-RU" b="1" dirty="0" smtClean="0"/>
              <a:t>а тот, кто не научился при этом учиться”.</a:t>
            </a:r>
          </a:p>
          <a:p>
            <a:pPr algn="r">
              <a:buNone/>
            </a:pPr>
            <a:r>
              <a:rPr lang="ru-RU" b="1" i="1" dirty="0" smtClean="0"/>
              <a:t>                                                    </a:t>
            </a:r>
            <a:r>
              <a:rPr lang="ru-RU" b="1" i="1" dirty="0" smtClean="0"/>
              <a:t> </a:t>
            </a:r>
            <a:r>
              <a:rPr lang="ru-RU" b="1" i="1" dirty="0" err="1" smtClean="0"/>
              <a:t>Элвин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Тоффлер</a:t>
            </a:r>
            <a:r>
              <a:rPr lang="ru-RU" b="1" i="1" dirty="0" smtClean="0"/>
              <a:t>, </a:t>
            </a:r>
            <a:r>
              <a:rPr lang="ru-RU" sz="2400" b="1" i="1" dirty="0" smtClean="0"/>
              <a:t>философ, социолог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1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135746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04800"/>
            <a:ext cx="43434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933450"/>
            <a:ext cx="11172824" cy="872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52399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20180"/>
            <a:ext cx="9153272" cy="683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925"/>
            <a:ext cx="9144000" cy="69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3913" b="16304"/>
          <a:stretch>
            <a:fillRect/>
          </a:stretch>
        </p:blipFill>
        <p:spPr bwMode="auto">
          <a:xfrm>
            <a:off x="-108930" y="1524000"/>
            <a:ext cx="925293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31</Words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9</cp:revision>
  <dcterms:created xsi:type="dcterms:W3CDTF">2024-11-14T13:38:21Z</dcterms:created>
  <dcterms:modified xsi:type="dcterms:W3CDTF">2024-11-14T14:15:52Z</dcterms:modified>
</cp:coreProperties>
</file>