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8" r:id="rId3"/>
    <p:sldId id="257" r:id="rId4"/>
    <p:sldId id="259" r:id="rId5"/>
    <p:sldId id="267" r:id="rId6"/>
    <p:sldId id="268" r:id="rId7"/>
    <p:sldId id="262" r:id="rId8"/>
    <p:sldId id="263" r:id="rId9"/>
    <p:sldId id="264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96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35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076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3402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7394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7266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05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755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53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72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872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567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342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903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36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4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659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F4088-CA59-48B1-9252-96F0F67D6077}" type="datetimeFigureOut">
              <a:rPr lang="ru-RU" smtClean="0"/>
              <a:t>чт 14.11.24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6DFDD7F-5D19-44B0-A68B-C6A8AA2A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090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1" y="624110"/>
            <a:ext cx="10691812" cy="574047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формированию функциональной грамотности у детей с ОВЗ посредством использования эффективных технологий по внеурочной деятельности.</a:t>
            </a:r>
            <a:endParaRPr lang="ru-RU" sz="5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3132666"/>
            <a:ext cx="8915400" cy="316653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3636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546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102" y="624110"/>
            <a:ext cx="11443580" cy="534212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 грамотная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личность -</a:t>
            </a:r>
            <a:b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человек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который ориентируется в окружающем его  мире и действует в соответствии с общественными ценностями, ожиданиями и интересами.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71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9468" y="624108"/>
            <a:ext cx="9845144" cy="5725891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признаки функционально грамотной личности: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Человек самостоятельный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Умеющий жить среди людей в обществе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Обладает определенными качествами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Способен использовать приобретаемые и приобретенные в жизни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ЗУНы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решения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жизненных задач в различных сферах человеческой деятельности.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493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601" y="624109"/>
            <a:ext cx="10227732" cy="198362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 включает в себя  различные образовательные  области,  и  это позволяет  участвовать  в развитии всех видов функциональной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грамотности: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0000" y="3081866"/>
            <a:ext cx="10234612" cy="3776134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-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 в чтении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 в естественных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науках;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компьютерная грамотность,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 в вопросах семейной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 в вопросах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юридическая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5333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- ПРОБЛЕМА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77775" y="1774479"/>
            <a:ext cx="5232903" cy="4219899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усвоению воспитанниками основных векторов социальных отношений, их «отработке» и моделированию стратегии своего поведения в мире людей. </a:t>
            </a:r>
          </a:p>
        </p:txBody>
      </p:sp>
      <p:pic>
        <p:nvPicPr>
          <p:cNvPr id="5" name="Picture 2" descr="Picture background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767" y="1774479"/>
            <a:ext cx="4843603" cy="447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133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266" y="624110"/>
            <a:ext cx="9766346" cy="128089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   ИГРА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95469" y="2133600"/>
            <a:ext cx="5807607" cy="3777622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антоним, который завершил бы русскую народную пословицу: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Знай больше, а говори …..(меньше)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учебе корень горек, зато плод ее ….(сладок)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Противоположное значение: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Весна – осень, рассвет - ……(закат)</a:t>
            </a:r>
          </a:p>
          <a:p>
            <a:endParaRPr lang="ru-RU" dirty="0"/>
          </a:p>
        </p:txBody>
      </p:sp>
      <p:pic>
        <p:nvPicPr>
          <p:cNvPr id="5" name="Picture 2" descr="https://avatars.mds.yandex.net/i?id=2079d752862a2093cd2b9483f5a53213b2224b50-4900921-images-thumbs&amp;n=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076" y="2263366"/>
            <a:ext cx="4757787" cy="3275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925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6667" y="624110"/>
            <a:ext cx="10657945" cy="176349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ОБУЧАЮЩИЕ СИТУАЦИИ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5333" y="2658532"/>
            <a:ext cx="10319279" cy="3252689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– иллюстрации</a:t>
            </a: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– упражнения</a:t>
            </a: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- оценки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260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242389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Обязательно!!! Тесное взаимодействие с родителями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3048000"/>
            <a:ext cx="8915400" cy="286322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 родителей с задачами, который поставил президент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Приоритетами в образовании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понятием «Функциональная грамотность».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Привлекать родителей к совместной деятельности со своими детьми. (проект, исследовательская деятельность, мероприятие)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359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6767" y="1358020"/>
            <a:ext cx="5447845" cy="459916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 грамотный человек – это не просто тот, кто научился читать и писать, а тот, кто способен применять свои знания на практике и усовершенствовать их, самостоятельно обучаться, развиваться и тем самым помогать развитию современного общества.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/>
          </a:p>
        </p:txBody>
      </p:sp>
      <p:pic>
        <p:nvPicPr>
          <p:cNvPr id="3074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38" y="1421395"/>
            <a:ext cx="5037666" cy="396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669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154</TotalTime>
  <Words>247</Words>
  <Application>Microsoft Office PowerPoint</Application>
  <PresentationFormat>Широкоэкранный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Легкий дым</vt:lpstr>
      <vt:lpstr>Работа по формированию функциональной грамотности у детей с ОВЗ посредством использования эффективных технологий по внеурочной деятельности.</vt:lpstr>
      <vt:lpstr>Функционально грамотная личность -     - человек,  который ориентируется в окружающем его  мире и действует в соответствии с общественными ценностями, ожиданиями и интересами. </vt:lpstr>
      <vt:lpstr>Основные признаки функционально грамотной личности:  1. Человек самостоятельный  2. Умеющий жить среди людей в обществе  3. Обладает определенными качествами  4. Способен использовать приобретаемые и приобретенные в жизни ЗУНы для решения       жизненных задач в различных сферах человеческой деятельности.</vt:lpstr>
      <vt:lpstr>Внеурочная деятельность включает в себя  различные образовательные  области,  и  это позволяет  участвовать  в развитии всех видов функциональной грамотности:  </vt:lpstr>
      <vt:lpstr>СИТУАЦИЯ - ПРОБЛЕМА</vt:lpstr>
      <vt:lpstr>ДИДАКТИЧЕСКАЯ    ИГРА</vt:lpstr>
      <vt:lpstr>ИГРОВЫЕ ОБУЧАЮЩИЕ СИТУАЦИИ</vt:lpstr>
      <vt:lpstr>Обязательно!!! Тесное взаимодействие с родителями</vt:lpstr>
      <vt:lpstr>Вывод: функционально грамотный человек – это не просто тот, кто научился читать и писать, а тот, кто способен применять свои знания на практике и усовершенствовать их, самостоятельно обучаться, развиваться и тем самым помогать развитию современного общества. 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по формированию функциональной грамотности у детей с ОВЗ посредством использования эффективных технологий по внеурочной деятельности.</dc:title>
  <dc:creator>Пользователь</dc:creator>
  <cp:lastModifiedBy>Пользователь</cp:lastModifiedBy>
  <cp:revision>15</cp:revision>
  <dcterms:created xsi:type="dcterms:W3CDTF">2024-11-07T05:39:43Z</dcterms:created>
  <dcterms:modified xsi:type="dcterms:W3CDTF">2024-11-14T05:32:42Z</dcterms:modified>
</cp:coreProperties>
</file>